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0ABCE-9692-BC46-8C69-F756F1F5FA59}" type="datetimeFigureOut">
              <a:rPr lang="en-US" smtClean="0"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BCE2A-4FF8-BB4D-8CB7-415163412C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377" y="660400"/>
            <a:ext cx="7772400" cy="1470025"/>
          </a:xfrm>
        </p:spPr>
        <p:txBody>
          <a:bodyPr>
            <a:normAutofit/>
          </a:bodyPr>
          <a:lstStyle/>
          <a:p>
            <a:r>
              <a:rPr lang="en-US" sz="7400" b="1" dirty="0" smtClean="0">
                <a:latin typeface="Candara"/>
                <a:cs typeface="Candara"/>
              </a:rPr>
              <a:t>Call to Order</a:t>
            </a:r>
            <a:endParaRPr lang="en-US" sz="7400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06516"/>
            <a:ext cx="9144000" cy="4551483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What are similarities between the following laws?  What are differences? (</a:t>
            </a:r>
            <a:r>
              <a:rPr lang="en-US" b="1" i="1" dirty="0" smtClean="0">
                <a:solidFill>
                  <a:schemeClr val="tx1"/>
                </a:solidFill>
              </a:rPr>
              <a:t>review)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</a:rPr>
              <a:t>The Northwest Ordinance of 1787, The Missouri Compromise, The Compromise of 1850</a:t>
            </a:r>
            <a:r>
              <a:rPr lang="en-US" dirty="0" smtClean="0">
                <a:solidFill>
                  <a:schemeClr val="tx1"/>
                </a:solidFill>
              </a:rPr>
              <a:t>, and the </a:t>
            </a:r>
            <a:r>
              <a:rPr lang="en-US" i="1" dirty="0" smtClean="0">
                <a:solidFill>
                  <a:schemeClr val="tx1"/>
                </a:solidFill>
              </a:rPr>
              <a:t>Kansas Nebraska Act</a:t>
            </a:r>
          </a:p>
          <a:p>
            <a:pPr marL="514350" indent="-514350" algn="l"/>
            <a:r>
              <a:rPr lang="en-US" b="1" dirty="0" smtClean="0">
                <a:solidFill>
                  <a:schemeClr val="tx1"/>
                </a:solidFill>
              </a:rPr>
              <a:t>2. If you were going to convince someone to get rid of slavery, how would you do it? (</a:t>
            </a:r>
            <a:r>
              <a:rPr lang="en-US" b="1" i="1" dirty="0" smtClean="0">
                <a:solidFill>
                  <a:schemeClr val="tx1"/>
                </a:solidFill>
              </a:rPr>
              <a:t>new)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Vocabulary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964"/>
            <a:ext cx="8229600" cy="2520431"/>
          </a:xfrm>
        </p:spPr>
        <p:txBody>
          <a:bodyPr/>
          <a:lstStyle/>
          <a:p>
            <a:pPr>
              <a:buNone/>
            </a:pPr>
            <a:r>
              <a:rPr lang="en-US" b="1" i="1" dirty="0"/>
              <a:t>Abolitionist</a:t>
            </a:r>
            <a:r>
              <a:rPr lang="en-US" b="1" dirty="0"/>
              <a:t> – a person who fought to get rid of slavery in the period leading up to the Civil War.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076" y="2521108"/>
            <a:ext cx="4902200" cy="4025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739"/>
            <a:ext cx="8229600" cy="619390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3700" b="1" dirty="0" smtClean="0"/>
              <a:t>I. The </a:t>
            </a:r>
            <a:r>
              <a:rPr lang="en-US" sz="3700" b="1" dirty="0"/>
              <a:t>Second Great Awakening</a:t>
            </a:r>
            <a:endParaRPr lang="en-US" sz="3700" dirty="0" smtClean="0"/>
          </a:p>
          <a:p>
            <a:pPr lvl="0">
              <a:buNone/>
            </a:pPr>
            <a:r>
              <a:rPr lang="en-US" sz="3700" dirty="0" smtClean="0"/>
              <a:t>	A. Began </a:t>
            </a:r>
            <a:r>
              <a:rPr lang="en-US" sz="3700" dirty="0"/>
              <a:t>in early 1800s</a:t>
            </a:r>
            <a:endParaRPr lang="en-US" sz="3700" dirty="0" smtClean="0"/>
          </a:p>
          <a:p>
            <a:pPr lvl="0">
              <a:buNone/>
            </a:pPr>
            <a:r>
              <a:rPr lang="en-US" sz="3700" dirty="0" smtClean="0"/>
              <a:t>	B. Believed </a:t>
            </a:r>
            <a:r>
              <a:rPr lang="en-US" sz="3700" dirty="0"/>
              <a:t>that they could positively change the world by bringing salvation to individuals</a:t>
            </a:r>
            <a:endParaRPr lang="en-US" sz="3700" dirty="0" smtClean="0"/>
          </a:p>
          <a:p>
            <a:pPr lvl="0">
              <a:buNone/>
            </a:pPr>
            <a:r>
              <a:rPr lang="en-US" sz="3700" dirty="0" smtClean="0"/>
              <a:t>	C. Knew </a:t>
            </a:r>
            <a:r>
              <a:rPr lang="en-US" sz="3700" dirty="0"/>
              <a:t>that part of their work should be around creating new laws and political institutions</a:t>
            </a:r>
            <a:endParaRPr lang="en-US" sz="3700" dirty="0" smtClean="0"/>
          </a:p>
          <a:p>
            <a:pPr lvl="0">
              <a:buNone/>
            </a:pPr>
            <a:r>
              <a:rPr lang="en-US" sz="3700" dirty="0" smtClean="0"/>
              <a:t>	D. Led </a:t>
            </a:r>
            <a:r>
              <a:rPr lang="en-US" sz="3700" dirty="0"/>
              <a:t>to the abolitionist movement and the women’s rights movement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6126163"/>
          </a:xfrm>
        </p:spPr>
        <p:txBody>
          <a:bodyPr/>
          <a:lstStyle/>
          <a:p>
            <a:pPr lvl="0">
              <a:buNone/>
            </a:pPr>
            <a:r>
              <a:rPr lang="en-US" sz="3900" b="1" dirty="0" smtClean="0"/>
              <a:t>II. Writings </a:t>
            </a:r>
            <a:r>
              <a:rPr lang="en-US" sz="3900" b="1" dirty="0"/>
              <a:t>that Affected Change</a:t>
            </a:r>
            <a:endParaRPr lang="en-US" sz="3900" dirty="0" smtClean="0"/>
          </a:p>
          <a:p>
            <a:pPr lvl="0">
              <a:buNone/>
            </a:pPr>
            <a:r>
              <a:rPr lang="en-US" sz="3900" dirty="0" smtClean="0"/>
              <a:t>	A. American </a:t>
            </a:r>
            <a:r>
              <a:rPr lang="en-US" sz="3900" dirty="0"/>
              <a:t>Slavery As It Is: Testimony of a Thousand Witnesses by Theodore Dwight Weld</a:t>
            </a:r>
            <a:endParaRPr lang="en-US" sz="3900" dirty="0" smtClean="0"/>
          </a:p>
          <a:p>
            <a:pPr lvl="0">
              <a:buNone/>
            </a:pPr>
            <a:r>
              <a:rPr lang="en-US" sz="3900" dirty="0" smtClean="0"/>
              <a:t>			1.  First </a:t>
            </a:r>
            <a:r>
              <a:rPr lang="en-US" sz="3900" dirty="0"/>
              <a:t>major abolitionist text</a:t>
            </a:r>
            <a:endParaRPr lang="en-US" sz="3900" dirty="0" smtClean="0"/>
          </a:p>
          <a:p>
            <a:pPr lvl="0">
              <a:buNone/>
            </a:pPr>
            <a:r>
              <a:rPr lang="en-US" sz="3900" dirty="0" smtClean="0"/>
              <a:t>			2.  Exposed </a:t>
            </a:r>
            <a:r>
              <a:rPr lang="en-US" sz="3900" dirty="0"/>
              <a:t>some of the </a:t>
            </a:r>
            <a:r>
              <a:rPr lang="en-US" sz="3900" dirty="0" smtClean="0"/>
              <a:t>ways</a:t>
            </a:r>
          </a:p>
          <a:p>
            <a:pPr lvl="0">
              <a:buNone/>
            </a:pPr>
            <a:r>
              <a:rPr lang="en-US" sz="3900" dirty="0" smtClean="0"/>
              <a:t>				 </a:t>
            </a:r>
            <a:r>
              <a:rPr lang="en-US" sz="3900" dirty="0"/>
              <a:t>slaves were</a:t>
            </a:r>
            <a:r>
              <a:rPr lang="en-US" sz="3900" dirty="0" smtClean="0"/>
              <a:t> abused </a:t>
            </a:r>
            <a:r>
              <a:rPr lang="en-US" sz="3900" dirty="0"/>
              <a:t>by slave</a:t>
            </a:r>
            <a:r>
              <a:rPr lang="en-US" sz="3900" dirty="0" smtClean="0"/>
              <a:t> 				     owners</a:t>
            </a:r>
            <a:endParaRPr lang="en-US" sz="39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Theodore Dwight Weld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97" y="1484416"/>
            <a:ext cx="3400406" cy="5015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109" y="1412003"/>
            <a:ext cx="3080976" cy="50880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3242"/>
            <a:ext cx="8229600" cy="697209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4000" b="1" dirty="0" smtClean="0"/>
              <a:t>II. Writings that Affected Change (cont.)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dirty="0" smtClean="0"/>
              <a:t>B. Uncle </a:t>
            </a:r>
            <a:r>
              <a:rPr lang="en-US" dirty="0"/>
              <a:t>Tom’s Cabin by Harriet Beecher Stowe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1. Sentimental </a:t>
            </a:r>
            <a:r>
              <a:rPr lang="en-US" dirty="0"/>
              <a:t>depiction of the realities of slavery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2. Best</a:t>
            </a:r>
            <a:r>
              <a:rPr lang="en-US" dirty="0"/>
              <a:t>-selling novel of the 19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3. Message </a:t>
            </a:r>
            <a:r>
              <a:rPr lang="en-US" dirty="0"/>
              <a:t>regarding “Christian love” as a means to rise above slavery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C. The </a:t>
            </a:r>
            <a:r>
              <a:rPr lang="en-US" dirty="0"/>
              <a:t>Effects of Stowe’s writings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1. Fueled </a:t>
            </a:r>
            <a:r>
              <a:rPr lang="en-US" dirty="0"/>
              <a:t>abolitionist sentiments in the North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2. Abraham </a:t>
            </a:r>
            <a:r>
              <a:rPr lang="en-US" dirty="0"/>
              <a:t>Lincoln said, “So this is the lady who</a:t>
            </a:r>
            <a:r>
              <a:rPr lang="en-US" dirty="0" smtClean="0"/>
              <a:t> 	   started </a:t>
            </a:r>
            <a:r>
              <a:rPr lang="en-US" dirty="0"/>
              <a:t>this great war.”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65800" cy="1143000"/>
          </a:xfrm>
        </p:spPr>
        <p:txBody>
          <a:bodyPr/>
          <a:lstStyle/>
          <a:p>
            <a:r>
              <a:rPr lang="en-US" b="1" dirty="0" smtClean="0"/>
              <a:t>Harriet Beecher Stowe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4057304" cy="5066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09" y="3735384"/>
            <a:ext cx="2806700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000" y="148308"/>
            <a:ext cx="2463800" cy="330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304</Words>
  <Application>Microsoft Macintosh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Call to Order</vt:lpstr>
      <vt:lpstr>Vocabulary</vt:lpstr>
      <vt:lpstr>Slide 3</vt:lpstr>
      <vt:lpstr>Slide 4</vt:lpstr>
      <vt:lpstr>Theodore Dwight Weld</vt:lpstr>
      <vt:lpstr>II. Writings that Affected Change (cont.) </vt:lpstr>
      <vt:lpstr>Harriet Beecher Stowe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2011-09-19T20:17:03Z</dcterms:created>
  <dcterms:modified xsi:type="dcterms:W3CDTF">2011-09-19T20:42:21Z</dcterms:modified>
</cp:coreProperties>
</file>